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84" r:id="rId15"/>
    <p:sldId id="285" r:id="rId16"/>
    <p:sldId id="275" r:id="rId17"/>
    <p:sldId id="272" r:id="rId18"/>
    <p:sldId id="273" r:id="rId19"/>
    <p:sldId id="276" r:id="rId20"/>
    <p:sldId id="277" r:id="rId21"/>
    <p:sldId id="269" r:id="rId22"/>
    <p:sldId id="270" r:id="rId23"/>
    <p:sldId id="271" r:id="rId24"/>
    <p:sldId id="274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1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5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FF50-90B1-4ED4-A7F6-AE49FD57CA5F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FC699-D4CD-43C8-AF5B-2AC6E3246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1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FC699-D4CD-43C8-AF5B-2AC6E3246F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4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FC699-D4CD-43C8-AF5B-2AC6E3246F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1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FC699-D4CD-43C8-AF5B-2AC6E3246FF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662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FC699-D4CD-43C8-AF5B-2AC6E3246F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40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FC699-D4CD-43C8-AF5B-2AC6E3246F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27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62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1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3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36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4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5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8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6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E9E5F-9105-41BD-A58C-222B0E3F366C}" type="datetimeFigureOut">
              <a:rPr lang="ru-RU" smtClean="0"/>
              <a:t>23.08.2022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E7E7A-9EF5-4125-B82C-6CA4733BBF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8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02750" y="292306"/>
            <a:ext cx="990085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БОГОЛЮБОВСКАЯ </a:t>
            </a:r>
          </a:p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ПОСЕЛКОВАЯ БИБЛИОТЕКА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МБУК «Суздальская РЦБС»</a:t>
            </a:r>
          </a:p>
          <a:p>
            <a:pPr algn="ctr"/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иблиотекарь</a:t>
            </a:r>
          </a:p>
          <a:p>
            <a:pPr algn="ctr"/>
            <a:r>
              <a:rPr lang="ru-RU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Павлинова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Марина Васильевна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3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0925" r="-1322" b="812"/>
          <a:stretch/>
        </p:blipFill>
        <p:spPr>
          <a:xfrm>
            <a:off x="3580596" y="320094"/>
            <a:ext cx="8499109" cy="623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911" y="13475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r="-70"/>
          <a:stretch/>
        </p:blipFill>
        <p:spPr>
          <a:xfrm>
            <a:off x="2929288" y="288757"/>
            <a:ext cx="9150417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77" y="67377"/>
            <a:ext cx="10058400" cy="66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4" t="7860" r="-701" b="772"/>
          <a:stretch/>
        </p:blipFill>
        <p:spPr>
          <a:xfrm>
            <a:off x="4058653" y="375385"/>
            <a:ext cx="8133347" cy="62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18" y="346510"/>
            <a:ext cx="8935723" cy="594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8068" r="-961" b="1018"/>
          <a:stretch/>
        </p:blipFill>
        <p:spPr>
          <a:xfrm>
            <a:off x="3455470" y="317634"/>
            <a:ext cx="8537607" cy="60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r="8267" b="2615"/>
          <a:stretch/>
        </p:blipFill>
        <p:spPr>
          <a:xfrm>
            <a:off x="3388092" y="125129"/>
            <a:ext cx="8566484" cy="65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b="2372"/>
          <a:stretch/>
        </p:blipFill>
        <p:spPr>
          <a:xfrm>
            <a:off x="2589195" y="162234"/>
            <a:ext cx="9434429" cy="65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1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17" y="327259"/>
            <a:ext cx="8388815" cy="559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3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-1" r="12293" b="2910"/>
          <a:stretch/>
        </p:blipFill>
        <p:spPr>
          <a:xfrm>
            <a:off x="3734603" y="144379"/>
            <a:ext cx="8325852" cy="646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9" y="67377"/>
            <a:ext cx="10058400" cy="66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632" r="561"/>
          <a:stretch/>
        </p:blipFill>
        <p:spPr>
          <a:xfrm>
            <a:off x="2958165" y="211756"/>
            <a:ext cx="9092664" cy="65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67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563" y="-721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28" y="616017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47" y="0"/>
            <a:ext cx="10058400" cy="66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b="3549"/>
          <a:stretch/>
        </p:blipFill>
        <p:spPr>
          <a:xfrm>
            <a:off x="3368841" y="127603"/>
            <a:ext cx="8659139" cy="64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24" y="162233"/>
            <a:ext cx="10058400" cy="66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47" y="96253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79" y="9625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97" y="77002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87" y="77002"/>
            <a:ext cx="4749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7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3" y="543827"/>
            <a:ext cx="8418897" cy="631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 r="25017" b="3404"/>
          <a:stretch/>
        </p:blipFill>
        <p:spPr>
          <a:xfrm>
            <a:off x="72188" y="120314"/>
            <a:ext cx="3428198" cy="607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65210" y="105878"/>
            <a:ext cx="7711726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БИБЛИОКАРАВАН 2022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 встречи </a:t>
            </a:r>
          </a:p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 наших </a:t>
            </a:r>
          </a:p>
          <a:p>
            <a:pPr algn="ctr"/>
            <a:r>
              <a:rPr lang="ru-RU" sz="8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представлениях!</a:t>
            </a:r>
          </a:p>
        </p:txBody>
      </p:sp>
    </p:spTree>
    <p:extLst>
      <p:ext uri="{BB962C8B-B14F-4D97-AF65-F5344CB8AC3E}">
        <p14:creationId xmlns:p14="http://schemas.microsoft.com/office/powerpoint/2010/main" val="11577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97726" y="292306"/>
            <a:ext cx="1011090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БИБЛИОКАРАВАН 2022</a:t>
            </a:r>
            <a:endParaRPr lang="ru-RU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«ТЕАТР КНИГИ –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СРЕДСТВО ПРИВЛЕЧЕНИЯ ДЕТЕЙ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 ЧТЕНИЮ»</a:t>
            </a:r>
          </a:p>
        </p:txBody>
      </p:sp>
    </p:spTree>
    <p:extLst>
      <p:ext uri="{BB962C8B-B14F-4D97-AF65-F5344CB8AC3E}">
        <p14:creationId xmlns:p14="http://schemas.microsoft.com/office/powerpoint/2010/main" val="358626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9933" y="292306"/>
            <a:ext cx="75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ТЕАТР КНИГИ  «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BOOK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89" y="1215636"/>
            <a:ext cx="7202905" cy="54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9933" y="292306"/>
            <a:ext cx="75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ТЕАТР КНИГИ  «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BOOK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22" y="1215636"/>
            <a:ext cx="7780272" cy="551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9933" y="292306"/>
            <a:ext cx="75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ТЕАТР КНИГИ  «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BOOK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22316" r="7088" b="4421"/>
          <a:stretch/>
        </p:blipFill>
        <p:spPr>
          <a:xfrm>
            <a:off x="3226573" y="1511167"/>
            <a:ext cx="8200724" cy="502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5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9933" y="292306"/>
            <a:ext cx="75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ТЕАТР КНИГИ  «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BOOK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4255" t="8562" r="23562" b="13450"/>
          <a:stretch/>
        </p:blipFill>
        <p:spPr>
          <a:xfrm>
            <a:off x="3942215" y="1071257"/>
            <a:ext cx="6362298" cy="534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94" y="105878"/>
            <a:ext cx="1529406" cy="212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0748">
            <a:off x="-178287" y="202130"/>
            <a:ext cx="1883953" cy="1387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9933" y="292306"/>
            <a:ext cx="7586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ТЕАТР КНИГИ  «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BOOK</a:t>
            </a:r>
            <a:r>
              <a:rPr lang="ru-RU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19036" r="-1954" b="-1352"/>
          <a:stretch/>
        </p:blipFill>
        <p:spPr>
          <a:xfrm>
            <a:off x="2465811" y="1212783"/>
            <a:ext cx="8499106" cy="56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1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68</Words>
  <Application>Microsoft Office PowerPoint</Application>
  <PresentationFormat>Широкоэкранный</PresentationFormat>
  <Paragraphs>26</Paragraphs>
  <Slides>30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kz-pc1</dc:creator>
  <cp:lastModifiedBy>kz-pc1</cp:lastModifiedBy>
  <cp:revision>9</cp:revision>
  <dcterms:created xsi:type="dcterms:W3CDTF">2022-08-23T13:13:48Z</dcterms:created>
  <dcterms:modified xsi:type="dcterms:W3CDTF">2022-08-23T15:12:09Z</dcterms:modified>
</cp:coreProperties>
</file>